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2.jpeg" ContentType="image/jpeg"/>
  <Override PartName="/ppt/media/image3.jpeg" ContentType="image/jpeg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 b="def" i="def"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4" name="Shape 54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Arial"/>
      </a:defRPr>
    </a:lvl1pPr>
    <a:lvl2pPr indent="228600" latinLnBrk="0">
      <a:defRPr sz="1200">
        <a:latin typeface="+mn-lt"/>
        <a:ea typeface="+mn-ea"/>
        <a:cs typeface="+mn-cs"/>
        <a:sym typeface="Arial"/>
      </a:defRPr>
    </a:lvl2pPr>
    <a:lvl3pPr indent="457200" latinLnBrk="0">
      <a:defRPr sz="1200">
        <a:latin typeface="+mn-lt"/>
        <a:ea typeface="+mn-ea"/>
        <a:cs typeface="+mn-cs"/>
        <a:sym typeface="Arial"/>
      </a:defRPr>
    </a:lvl3pPr>
    <a:lvl4pPr indent="685800" latinLnBrk="0">
      <a:defRPr sz="1200">
        <a:latin typeface="+mn-lt"/>
        <a:ea typeface="+mn-ea"/>
        <a:cs typeface="+mn-cs"/>
        <a:sym typeface="Arial"/>
      </a:defRPr>
    </a:lvl4pPr>
    <a:lvl5pPr indent="914400" latinLnBrk="0">
      <a:defRPr sz="1200">
        <a:latin typeface="+mn-lt"/>
        <a:ea typeface="+mn-ea"/>
        <a:cs typeface="+mn-cs"/>
        <a:sym typeface="Arial"/>
      </a:defRPr>
    </a:lvl5pPr>
    <a:lvl6pPr indent="1143000" latinLnBrk="0">
      <a:defRPr sz="1200">
        <a:latin typeface="+mn-lt"/>
        <a:ea typeface="+mn-ea"/>
        <a:cs typeface="+mn-cs"/>
        <a:sym typeface="Arial"/>
      </a:defRPr>
    </a:lvl6pPr>
    <a:lvl7pPr indent="1371600" latinLnBrk="0">
      <a:defRPr sz="1200">
        <a:latin typeface="+mn-lt"/>
        <a:ea typeface="+mn-ea"/>
        <a:cs typeface="+mn-cs"/>
        <a:sym typeface="Arial"/>
      </a:defRPr>
    </a:lvl7pPr>
    <a:lvl8pPr indent="1600200" latinLnBrk="0">
      <a:defRPr sz="1200">
        <a:latin typeface="+mn-lt"/>
        <a:ea typeface="+mn-ea"/>
        <a:cs typeface="+mn-cs"/>
        <a:sym typeface="Arial"/>
      </a:defRPr>
    </a:lvl8pPr>
    <a:lvl9pPr indent="1828800" latinLnBrk="0">
      <a:defRPr sz="12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Úvodní snímek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Číslo snímku"/>
          <p:cNvSpPr txBox="1"/>
          <p:nvPr>
            <p:ph type="sldNum" sz="quarter" idx="2"/>
          </p:nvPr>
        </p:nvSpPr>
        <p:spPr>
          <a:xfrm>
            <a:off x="11080150" y="6406787"/>
            <a:ext cx="273652" cy="26425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Úvodní snímek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názvu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pPr/>
            <a:r>
              <a:t>Text názvu</a:t>
            </a:r>
          </a:p>
        </p:txBody>
      </p:sp>
      <p:sp>
        <p:nvSpPr>
          <p:cNvPr id="19" name="Text úrovně 1…"/>
          <p:cNvSpPr txBox="1"/>
          <p:nvPr>
            <p:ph type="body" sz="quarter" idx="1"/>
          </p:nvPr>
        </p:nvSpPr>
        <p:spPr>
          <a:xfrm>
            <a:off x="1524000" y="3602037"/>
            <a:ext cx="9144000" cy="1655766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0" algn="ctr">
              <a:buSzTx/>
              <a:buFontTx/>
              <a:buNone/>
              <a:defRPr sz="2400"/>
            </a:lvl2pPr>
            <a:lvl3pPr marL="0" indent="0" algn="ctr">
              <a:buSzTx/>
              <a:buFontTx/>
              <a:buNone/>
              <a:defRPr sz="2400"/>
            </a:lvl3pPr>
            <a:lvl4pPr marL="0" indent="0" algn="ctr">
              <a:buSzTx/>
              <a:buFontTx/>
              <a:buNone/>
              <a:defRPr sz="2400"/>
            </a:lvl4pPr>
            <a:lvl5pPr marL="0" indent="0" algn="ctr">
              <a:buSzTx/>
              <a:buFontTx/>
              <a:buNone/>
              <a:defRPr sz="2400"/>
            </a:lvl5pPr>
          </a:lstStyle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20" name="Číslo snímku"/>
          <p:cNvSpPr txBox="1"/>
          <p:nvPr>
            <p:ph type="sldNum" sz="quarter" idx="2"/>
          </p:nvPr>
        </p:nvSpPr>
        <p:spPr>
          <a:xfrm>
            <a:off x="11080150" y="6406787"/>
            <a:ext cx="273652" cy="26425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názvu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 názvu</a:t>
            </a:r>
          </a:p>
        </p:txBody>
      </p:sp>
      <p:sp>
        <p:nvSpPr>
          <p:cNvPr id="28" name="Text úrovně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29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názvu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Text názvu</a:t>
            </a:r>
          </a:p>
        </p:txBody>
      </p:sp>
      <p:sp>
        <p:nvSpPr>
          <p:cNvPr id="37" name="Text úrovně 1…"/>
          <p:cNvSpPr txBox="1"/>
          <p:nvPr>
            <p:ph type="body" sz="quarter" idx="1"/>
          </p:nvPr>
        </p:nvSpPr>
        <p:spPr>
          <a:xfrm>
            <a:off x="831850" y="4589462"/>
            <a:ext cx="10515600" cy="1500191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38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 názvu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 názvu</a:t>
            </a:r>
          </a:p>
        </p:txBody>
      </p:sp>
      <p:sp>
        <p:nvSpPr>
          <p:cNvPr id="46" name="Text úrovně 1…"/>
          <p:cNvSpPr txBox="1"/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47" name="Číslo snímku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názvu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>
            <a:normAutofit fontScale="100000" lnSpcReduction="0"/>
          </a:bodyPr>
          <a:lstStyle/>
          <a:p>
            <a:pPr/>
            <a:r>
              <a:t>Text názvu</a:t>
            </a:r>
          </a:p>
        </p:txBody>
      </p:sp>
      <p:sp>
        <p:nvSpPr>
          <p:cNvPr id="3" name="Text úrovně 1…"/>
          <p:cNvSpPr txBox="1"/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>
            <a:normAutofit fontScale="100000" lnSpcReduction="0"/>
          </a:bodyPr>
          <a:lstStyle/>
          <a:p>
            <a:pPr/>
            <a:r>
              <a:t>Text úrovně 1</a:t>
            </a:r>
          </a:p>
          <a:p>
            <a:pPr lvl="1"/>
            <a:r>
              <a:t>Text úrovně 2</a:t>
            </a:r>
          </a:p>
          <a:p>
            <a:pPr lvl="2"/>
            <a:r>
              <a:t>Text úrovně 3</a:t>
            </a:r>
          </a:p>
          <a:p>
            <a:pPr lvl="3"/>
            <a:r>
              <a:t>Text úrovně 4</a:t>
            </a:r>
          </a:p>
          <a:p>
            <a:pPr lvl="4"/>
            <a:r>
              <a:t>Text úrovně 5</a:t>
            </a:r>
          </a:p>
        </p:txBody>
      </p:sp>
      <p:sp>
        <p:nvSpPr>
          <p:cNvPr id="4" name="Číslo snímku"/>
          <p:cNvSpPr txBox="1"/>
          <p:nvPr>
            <p:ph type="sldNum" sz="quarter" idx="2"/>
          </p:nvPr>
        </p:nvSpPr>
        <p:spPr>
          <a:xfrm>
            <a:off x="11080150" y="6406787"/>
            <a:ext cx="273652" cy="264251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CC0000"/>
          </a:solidFill>
          <a:uFillTx/>
          <a:latin typeface="Arial Black"/>
          <a:ea typeface="Arial Black"/>
          <a:cs typeface="Arial Black"/>
          <a:sym typeface="Arial Black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CC0000"/>
          </a:solidFill>
          <a:uFillTx/>
          <a:latin typeface="Arial Black"/>
          <a:ea typeface="Arial Black"/>
          <a:cs typeface="Arial Black"/>
          <a:sym typeface="Arial Black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CC0000"/>
          </a:solidFill>
          <a:uFillTx/>
          <a:latin typeface="Arial Black"/>
          <a:ea typeface="Arial Black"/>
          <a:cs typeface="Arial Black"/>
          <a:sym typeface="Arial Black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CC0000"/>
          </a:solidFill>
          <a:uFillTx/>
          <a:latin typeface="Arial Black"/>
          <a:ea typeface="Arial Black"/>
          <a:cs typeface="Arial Black"/>
          <a:sym typeface="Arial Black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CC0000"/>
          </a:solidFill>
          <a:uFillTx/>
          <a:latin typeface="Arial Black"/>
          <a:ea typeface="Arial Black"/>
          <a:cs typeface="Arial Black"/>
          <a:sym typeface="Arial Black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CC0000"/>
          </a:solidFill>
          <a:uFillTx/>
          <a:latin typeface="Arial Black"/>
          <a:ea typeface="Arial Black"/>
          <a:cs typeface="Arial Black"/>
          <a:sym typeface="Arial Black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CC0000"/>
          </a:solidFill>
          <a:uFillTx/>
          <a:latin typeface="Arial Black"/>
          <a:ea typeface="Arial Black"/>
          <a:cs typeface="Arial Black"/>
          <a:sym typeface="Arial Black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CC0000"/>
          </a:solidFill>
          <a:uFillTx/>
          <a:latin typeface="Arial Black"/>
          <a:ea typeface="Arial Black"/>
          <a:cs typeface="Arial Black"/>
          <a:sym typeface="Arial Black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CC0000"/>
          </a:solidFill>
          <a:uFillTx/>
          <a:latin typeface="Arial Black"/>
          <a:ea typeface="Arial Black"/>
          <a:cs typeface="Arial Black"/>
          <a:sym typeface="Arial Black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Nadpis 1"/>
          <p:cNvSpPr txBox="1"/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58" name="Podnadpis 2"/>
          <p:cNvSpPr txBox="1"/>
          <p:nvPr>
            <p:ph type="body" sz="quarter" idx="1"/>
          </p:nvPr>
        </p:nvSpPr>
        <p:spPr>
          <a:xfrm>
            <a:off x="1524000" y="3602037"/>
            <a:ext cx="9144000" cy="1655762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Motiv Office">
  <a:themeElements>
    <a:clrScheme name="Motiv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Motiv Office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Motiv Office">
  <a:themeElements>
    <a:clrScheme name="Motiv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Motiv Office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